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9" d="100"/>
          <a:sy n="79" d="100"/>
        </p:scale>
        <p:origin x="101" y="13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BB80AC8-49A6-417E-BCBD-002C7408F35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E61D94FF-37CE-43C7-ADCF-7922635AA06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28DC90D6-0E38-40EF-87D5-AAB4C6C17E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DA18A-D03D-4883-965D-66FF379B103F}" type="datetimeFigureOut">
              <a:rPr lang="fr-FR" smtClean="0"/>
              <a:t>15/01/2024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F8C4471C-BFA8-46E1-A679-68C1020333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05C3D3-7960-42BC-8DD1-5082D01674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C7547-4C31-4753-8381-0A04D9DE7E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937550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63DC51A-D083-40CC-A3B1-B265ADA1D0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F4EF16D7-F224-42FF-B115-34FAA39F2EE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B3BE1B24-B8B8-43FD-BD8D-7563C68F3B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DA18A-D03D-4883-965D-66FF379B103F}" type="datetimeFigureOut">
              <a:rPr lang="fr-FR" smtClean="0"/>
              <a:t>15/01/2024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BF5BA5B2-AC9F-4084-8E26-BF6BA35EBA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37C1711-C85B-4DA5-B9D9-E5F5C60F18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C7547-4C31-4753-8381-0A04D9DE7E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954729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775C451F-EEAA-47C9-BF80-2DE663B11DD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0AF2011-E364-448F-9332-AEE5CDC3DE3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D31A458-DFF1-4B6A-92F2-196CB2D8DD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DA18A-D03D-4883-965D-66FF379B103F}" type="datetimeFigureOut">
              <a:rPr lang="fr-FR" smtClean="0"/>
              <a:t>15/01/2024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C65F2473-A87A-424C-B38E-637429140C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A145916-8FF3-4939-AEF4-F39605BE15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C7547-4C31-4753-8381-0A04D9DE7E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983731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874EDC3-B6B7-45AD-B09C-A8CDBC9FCB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7E34996-35B6-4FCB-BB67-4B3047C6D34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A00FF4A-848F-4048-8202-864B531C60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DA18A-D03D-4883-965D-66FF379B103F}" type="datetimeFigureOut">
              <a:rPr lang="fr-FR" smtClean="0"/>
              <a:t>15/01/2024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DDF1F898-A995-4501-9F5C-F96154A172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52D1F27-3FB2-4683-8182-B5448CA997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C7547-4C31-4753-8381-0A04D9DE7E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60496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827A7CA-B6B4-4CD5-830D-DE3BC4ABC8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A3CE8315-69ED-439F-9D44-FF2AA38C988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D97A491-AFB6-49E3-8FF2-B636155B2F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DA18A-D03D-4883-965D-66FF379B103F}" type="datetimeFigureOut">
              <a:rPr lang="fr-FR" smtClean="0"/>
              <a:t>15/01/2024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7384B1C2-9B48-4D7F-BEBE-D9516AD642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501185A-FEBD-43F7-AA3D-6B06B55544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C7547-4C31-4753-8381-0A04D9DE7E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930314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1E0D5E8-3F6F-4D20-AF9C-4246CF994E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7F84A52A-7059-43D3-A46C-E95525A049E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341EFFB5-A411-4187-BFA1-6B1C612F57D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E4F8C0C1-5573-4671-A9E8-ACA2F32B5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DA18A-D03D-4883-965D-66FF379B103F}" type="datetimeFigureOut">
              <a:rPr lang="fr-FR" smtClean="0"/>
              <a:t>15/01/2024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8D56BF5B-8E9B-4B4D-99F8-D7341A0BD9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1433EF51-5B31-4E55-83E1-AE43E8751A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C7547-4C31-4753-8381-0A04D9DE7E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761045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164ADA4-7875-4098-9E22-F93BF057DF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AC6DA7B5-E761-4E65-99D1-C1DFE7487C7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26652C67-0CDC-4F26-960E-B36BCC57DBE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37F4B631-FC71-471D-AB1C-5ECB9F45A94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99187A1E-1BEB-456A-ABBF-517FEAF8FFD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38BED026-0EFA-4768-996A-27924EDBED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DA18A-D03D-4883-965D-66FF379B103F}" type="datetimeFigureOut">
              <a:rPr lang="fr-FR" smtClean="0"/>
              <a:t>15/01/2024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747E8D81-A6C1-49DE-9BDF-97D89E15A6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04701ED0-DD08-4BCA-9151-95F74BBC8C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C7547-4C31-4753-8381-0A04D9DE7E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011482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4CAA382-DB63-4127-AA11-BF39344811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0639BB6F-2380-4F6D-96DA-813C81F245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DA18A-D03D-4883-965D-66FF379B103F}" type="datetimeFigureOut">
              <a:rPr lang="fr-FR" smtClean="0"/>
              <a:t>15/01/2024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1FD8031A-7366-4FB1-9017-9BE45B088B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E69F58FD-E7C8-4563-8EE5-3906A328B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C7547-4C31-4753-8381-0A04D9DE7E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897940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A245D4B7-FC72-4431-9501-3F27184D93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DA18A-D03D-4883-965D-66FF379B103F}" type="datetimeFigureOut">
              <a:rPr lang="fr-FR" smtClean="0"/>
              <a:t>15/01/2024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A14AF3BB-0992-417B-89F6-0AF95E681E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25801C7C-59F7-4DF4-9C61-609CBE73B1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C7547-4C31-4753-8381-0A04D9DE7E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904498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4675F9A-7C57-4463-B4D4-BCBB055A8E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44279895-7557-4231-88C5-DD7A04FAC10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71BA428B-CC85-49E1-BFC2-D6CBDF0541A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9F98272A-0149-4A18-9636-44FB8E7D62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DA18A-D03D-4883-965D-66FF379B103F}" type="datetimeFigureOut">
              <a:rPr lang="fr-FR" smtClean="0"/>
              <a:t>15/01/2024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FAFE0192-2588-4295-8E24-D16D112E2D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FEECD67F-885A-4F8A-B009-5D7A2ED5CE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C7547-4C31-4753-8381-0A04D9DE7E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04818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89587EA-68F4-43D4-83B5-E0C617CBCD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27509AF5-41EA-42DE-9E70-1845E10E261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6CF897A4-B1EA-45D3-AFAA-20EDECCA7A0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0AF90B51-19B7-4965-AB05-B463CFE9DB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DA18A-D03D-4883-965D-66FF379B103F}" type="datetimeFigureOut">
              <a:rPr lang="fr-FR" smtClean="0"/>
              <a:t>15/01/2024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AD1C9F38-809A-4F44-B87E-BC390DAD11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1E14A674-41B5-4416-A1F7-83C703876A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C7547-4C31-4753-8381-0A04D9DE7E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271398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318E257F-3D97-4475-9389-32AE1F878C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75B6530-8787-4417-AD92-B619F67E930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BD02F16-7002-427D-A0C7-81BE7548A96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9DA18A-D03D-4883-965D-66FF379B103F}" type="datetimeFigureOut">
              <a:rPr lang="fr-FR" smtClean="0"/>
              <a:t>15/01/2024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3940533-045E-46E1-9F3C-4790D16FA41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5A32800-E9AF-4883-B9E8-5EA54D9DE84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AC7547-4C31-4753-8381-0A04D9DE7E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831920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6">
                <a:lumMod val="40000"/>
                <a:lumOff val="60000"/>
              </a:schemeClr>
            </a:gs>
            <a:gs pos="83000">
              <a:schemeClr val="accent6">
                <a:lumMod val="60000"/>
                <a:lumOff val="40000"/>
              </a:schemeClr>
            </a:gs>
            <a:gs pos="100000">
              <a:schemeClr val="accent6">
                <a:lumMod val="20000"/>
                <a:lumOff val="8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CACAB7E7-B781-4337-9ADC-9224AB7F2269}"/>
              </a:ext>
            </a:extLst>
          </p:cNvPr>
          <p:cNvSpPr txBox="1"/>
          <p:nvPr/>
        </p:nvSpPr>
        <p:spPr>
          <a:xfrm>
            <a:off x="7624053" y="0"/>
            <a:ext cx="4423120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/>
              <a:t>Challenge mathématique 2023 – 2024</a:t>
            </a:r>
          </a:p>
          <a:p>
            <a:pPr algn="ctr"/>
            <a:r>
              <a:rPr lang="fr-FR" sz="3200" dirty="0"/>
              <a:t>Manche 2 – Niveau 1</a:t>
            </a:r>
          </a:p>
          <a:p>
            <a:pPr algn="ctr"/>
            <a:endParaRPr lang="fr-FR" sz="4800" dirty="0"/>
          </a:p>
          <a:p>
            <a:pPr algn="ctr"/>
            <a:r>
              <a:rPr lang="fr-FR" sz="2800" u="sng" dirty="0"/>
              <a:t>Bonus n°2 :</a:t>
            </a:r>
            <a:r>
              <a:rPr lang="fr-FR" sz="2800" dirty="0"/>
              <a:t> production d’énoncé</a:t>
            </a:r>
          </a:p>
        </p:txBody>
      </p:sp>
      <p:pic>
        <p:nvPicPr>
          <p:cNvPr id="5" name="Google Shape;165;p19">
            <a:extLst>
              <a:ext uri="{FF2B5EF4-FFF2-40B4-BE49-F238E27FC236}">
                <a16:creationId xmlns:a16="http://schemas.microsoft.com/office/drawing/2014/main" id="{774F55D6-AE83-4303-9A90-27DA0D0ED3AE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1303368" y="6205687"/>
            <a:ext cx="743805" cy="560533"/>
          </a:xfrm>
          <a:prstGeom prst="rect">
            <a:avLst/>
          </a:prstGeom>
          <a:ln w="0">
            <a:noFill/>
          </a:ln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1C997ED-E826-4F07-BCB8-3A10A9151B6E}"/>
              </a:ext>
            </a:extLst>
          </p:cNvPr>
          <p:cNvSpPr txBox="1"/>
          <p:nvPr/>
        </p:nvSpPr>
        <p:spPr>
          <a:xfrm>
            <a:off x="9150220" y="6458443"/>
            <a:ext cx="21531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400" i="1" dirty="0"/>
              <a:t>Mission mathématiques 68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9550384F-7E3F-4C96-BC85-C1CA0C69A7B9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499" r="14690"/>
          <a:stretch/>
        </p:blipFill>
        <p:spPr bwMode="auto">
          <a:xfrm rot="5400000">
            <a:off x="983396" y="189000"/>
            <a:ext cx="6290473" cy="64800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" name="Rectangle 2">
            <a:extLst>
              <a:ext uri="{FF2B5EF4-FFF2-40B4-BE49-F238E27FC236}">
                <a16:creationId xmlns:a16="http://schemas.microsoft.com/office/drawing/2014/main" id="{737606B0-A214-430F-9DB0-C4486A29A8F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00082" y="3075366"/>
            <a:ext cx="2547753" cy="1408146"/>
          </a:xfrm>
          <a:prstGeom prst="rect">
            <a:avLst/>
          </a:prstGeom>
          <a:solidFill>
            <a:srgbClr val="A5A5A5"/>
          </a:solidFill>
          <a:ln w="38100">
            <a:solidFill>
              <a:srgbClr val="A5A5A5"/>
            </a:solidFill>
            <a:miter lim="800000"/>
            <a:headEnd/>
            <a:tailEnd/>
          </a:ln>
          <a:effectLst>
            <a:outerShdw dist="28398" dir="3806097" algn="ctr" rotWithShape="0">
              <a:srgbClr val="525252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92481565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20</Words>
  <Application>Microsoft Office PowerPoint</Application>
  <PresentationFormat>Grand écran</PresentationFormat>
  <Paragraphs>5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Thème Office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Vincent Dionisi</dc:creator>
  <cp:lastModifiedBy>Vincent Dionisi</cp:lastModifiedBy>
  <cp:revision>1</cp:revision>
  <dcterms:created xsi:type="dcterms:W3CDTF">2024-01-15T15:53:14Z</dcterms:created>
  <dcterms:modified xsi:type="dcterms:W3CDTF">2024-01-15T15:59:36Z</dcterms:modified>
</cp:coreProperties>
</file>