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943600" y="0"/>
            <a:ext cx="610357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2</a:t>
            </a:r>
          </a:p>
          <a:p>
            <a:pPr algn="ctr"/>
            <a:endParaRPr lang="fr-FR" sz="3200" dirty="0"/>
          </a:p>
          <a:p>
            <a:r>
              <a:rPr lang="fr-FR" sz="3200" b="1" dirty="0"/>
              <a:t>Niveau 2A</a:t>
            </a:r>
          </a:p>
          <a:p>
            <a:endParaRPr lang="fr-FR" sz="3200" b="1" dirty="0"/>
          </a:p>
          <a:p>
            <a:pPr algn="ctr"/>
            <a:r>
              <a:rPr lang="fr-FR" sz="3200" dirty="0"/>
              <a:t>Problème jour 3</a:t>
            </a:r>
          </a:p>
          <a:p>
            <a:endParaRPr lang="fr-FR" sz="3200" dirty="0"/>
          </a:p>
          <a:p>
            <a:r>
              <a:rPr lang="fr-FR" sz="2800" b="1" u="sng" dirty="0"/>
              <a:t>Les bonhommes de neige</a:t>
            </a:r>
          </a:p>
          <a:p>
            <a:r>
              <a:rPr lang="fr-FR" sz="2800" dirty="0"/>
              <a:t>Anna a 21 boutons colorés pour décorer des bonhommes de neige comme celui-ci. Combien de bonhommes peut-elle décorer avec ses boutons ?</a:t>
            </a:r>
            <a:endParaRPr lang="fr-FR" sz="48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1">
            <a:extLst>
              <a:ext uri="{FF2B5EF4-FFF2-40B4-BE49-F238E27FC236}">
                <a16:creationId xmlns:a16="http://schemas.microsoft.com/office/drawing/2014/main" id="{1D40E484-C5CE-4E87-94E7-86F320D44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0291" y="189000"/>
            <a:ext cx="4867837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943600" y="0"/>
            <a:ext cx="610357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2 – Niveau 2</a:t>
            </a:r>
          </a:p>
          <a:p>
            <a:pPr algn="ctr"/>
            <a:endParaRPr lang="fr-FR" sz="3200" dirty="0"/>
          </a:p>
          <a:p>
            <a:pPr algn="r"/>
            <a:r>
              <a:rPr lang="fr-FR" sz="3200" b="1" dirty="0"/>
              <a:t>Niveau 2B</a:t>
            </a:r>
          </a:p>
          <a:p>
            <a:endParaRPr lang="fr-FR" sz="3200" b="1" dirty="0"/>
          </a:p>
          <a:p>
            <a:pPr algn="ctr"/>
            <a:r>
              <a:rPr lang="fr-FR" sz="3200" dirty="0"/>
              <a:t>Problème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Les bonhommes de neige</a:t>
            </a:r>
          </a:p>
          <a:p>
            <a:pPr fontAlgn="base"/>
            <a:r>
              <a:rPr lang="fr-FR" sz="2800" dirty="0"/>
              <a:t>Anna a 42 boutons colorés pour décorer des bonhommes de neige comme celui-ci. Combien de bonhommes peut-elle décorer avec ses boutons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2">
            <a:extLst>
              <a:ext uri="{FF2B5EF4-FFF2-40B4-BE49-F238E27FC236}">
                <a16:creationId xmlns:a16="http://schemas.microsoft.com/office/drawing/2014/main" id="{AC277FD5-A40B-4F22-8D1E-FDDC6BDC1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25988" y="189000"/>
            <a:ext cx="4861241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624053" y="0"/>
            <a:ext cx="442312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2 – Niveau 2</a:t>
            </a:r>
          </a:p>
          <a:p>
            <a:pPr algn="ctr"/>
            <a:endParaRPr lang="fr-FR" sz="4800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50384F-7E3F-4C96-BC85-C1CA0C69A7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9" r="14690"/>
          <a:stretch/>
        </p:blipFill>
        <p:spPr bwMode="auto">
          <a:xfrm rot="5400000">
            <a:off x="983396" y="189000"/>
            <a:ext cx="6290473" cy="64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737606B0-A214-430F-9DB0-C4486A29A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082" y="3075366"/>
            <a:ext cx="2547753" cy="1408146"/>
          </a:xfrm>
          <a:prstGeom prst="rect">
            <a:avLst/>
          </a:prstGeom>
          <a:solidFill>
            <a:srgbClr val="A5A5A5"/>
          </a:solidFill>
          <a:ln w="38100">
            <a:solidFill>
              <a:srgbClr val="A5A5A5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111</Words>
  <Application>Microsoft Office PowerPoint</Application>
  <PresentationFormat>Grand écran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3</cp:revision>
  <dcterms:created xsi:type="dcterms:W3CDTF">2024-01-15T15:53:14Z</dcterms:created>
  <dcterms:modified xsi:type="dcterms:W3CDTF">2024-01-15T16:28:28Z</dcterms:modified>
</cp:coreProperties>
</file>