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1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245157" y="489733"/>
            <a:ext cx="580201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r>
              <a:rPr lang="fr-FR" sz="2800" b="1" u="sng" dirty="0"/>
              <a:t>Les voitures (GS)</a:t>
            </a:r>
            <a:endParaRPr lang="fr-FR" sz="2800" dirty="0"/>
          </a:p>
          <a:p>
            <a:r>
              <a:rPr lang="fr-FR" sz="2800" dirty="0"/>
              <a:t>Voici les voitures garées sur un parking le matin :</a:t>
            </a:r>
          </a:p>
          <a:p>
            <a:r>
              <a:rPr lang="fr-FR" sz="2800" dirty="0"/>
              <a:t>A midi, des voitures viennent se garer. Il y a maintenant 10 voitures sur le parking.</a:t>
            </a:r>
          </a:p>
          <a:p>
            <a:r>
              <a:rPr lang="fr-FR" sz="2800" dirty="0"/>
              <a:t>Combien de voitures sont venues se garer le midi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6.png">
            <a:extLst>
              <a:ext uri="{FF2B5EF4-FFF2-40B4-BE49-F238E27FC236}">
                <a16:creationId xmlns:a16="http://schemas.microsoft.com/office/drawing/2014/main" id="{CA76AAFF-DB04-4BC3-BE50-D23C7AD6B4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6209600">
            <a:off x="899299" y="638999"/>
            <a:ext cx="4502537" cy="55800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245157" y="705175"/>
            <a:ext cx="580201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r>
              <a:rPr lang="fr-FR" sz="2800" b="1" u="sng" dirty="0"/>
              <a:t>Les voitures (MS)</a:t>
            </a:r>
            <a:endParaRPr lang="fr-FR" sz="2800" dirty="0"/>
          </a:p>
          <a:p>
            <a:pPr fontAlgn="base"/>
            <a:r>
              <a:rPr lang="fr-FR" sz="2800" dirty="0"/>
              <a:t>Sur un parking, il y a des voitures et des motos. Voici les voitures qui sont garées :</a:t>
            </a:r>
          </a:p>
          <a:p>
            <a:pPr fontAlgn="base"/>
            <a:r>
              <a:rPr lang="fr-FR" sz="2800" dirty="0"/>
              <a:t>Il y a aussi 2 motos garées sur le parking.</a:t>
            </a:r>
          </a:p>
          <a:p>
            <a:pPr fontAlgn="base"/>
            <a:r>
              <a:rPr lang="fr-FR" sz="2800" dirty="0"/>
              <a:t>Combien y a-t-il de véhicules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3">
            <a:extLst>
              <a:ext uri="{FF2B5EF4-FFF2-40B4-BE49-F238E27FC236}">
                <a16:creationId xmlns:a16="http://schemas.microsoft.com/office/drawing/2014/main" id="{0C09F11E-321E-4D12-B557-94A561F6E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 rot="16176000">
            <a:off x="335181" y="548998"/>
            <a:ext cx="5721833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12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D5169C2-A84F-4717-A78D-AAF9C823E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 rot="5400000">
            <a:off x="125058" y="1129527"/>
            <a:ext cx="6120000" cy="4592852"/>
          </a:xfrm>
          <a:prstGeom prst="rect">
            <a:avLst/>
          </a:prstGeom>
          <a:ln w="0"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6245157" y="917574"/>
            <a:ext cx="58020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r>
              <a:rPr lang="fr-FR" sz="2800" b="1" u="sng" dirty="0"/>
              <a:t>La tour de Nicolas (GS)</a:t>
            </a:r>
            <a:endParaRPr lang="fr-FR" sz="2800" dirty="0"/>
          </a:p>
          <a:p>
            <a:pPr fontAlgn="base"/>
            <a:r>
              <a:rPr lang="fr-FR" sz="2800" dirty="0"/>
              <a:t>Voici la tour de Nicolas. Il ajoute 2 cubes sur la tour puis il met encore 1 autre cube.</a:t>
            </a:r>
          </a:p>
          <a:p>
            <a:pPr fontAlgn="base"/>
            <a:r>
              <a:rPr lang="fr-FR" sz="2800" dirty="0"/>
              <a:t>Combien de cubes a la tour de Nicolas maintenant ?</a:t>
            </a:r>
          </a:p>
        </p:txBody>
      </p:sp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6245157" y="917574"/>
            <a:ext cx="580201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r>
              <a:rPr lang="fr-FR" sz="2800" b="1" u="sng" dirty="0"/>
              <a:t>La tour de Nicolas (MS)</a:t>
            </a:r>
            <a:endParaRPr lang="fr-FR" sz="2800" dirty="0"/>
          </a:p>
          <a:p>
            <a:pPr fontAlgn="base"/>
            <a:r>
              <a:rPr lang="fr-FR" sz="2800" dirty="0"/>
              <a:t>Voici la tour de Nicolas. Il ajoute 2 cubes.</a:t>
            </a:r>
          </a:p>
          <a:p>
            <a:pPr fontAlgn="base"/>
            <a:r>
              <a:rPr lang="fr-FR" sz="2800" dirty="0"/>
              <a:t>Combien de cubes a la tour de Nicolas maintenant 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E58FB79-EA0B-47E2-A449-D4A1D36BF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 rot="5400000">
            <a:off x="-25250" y="996505"/>
            <a:ext cx="6480000" cy="4858896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71299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2 – Niveau maternelle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1">
            <a:extLst>
              <a:ext uri="{FF2B5EF4-FFF2-40B4-BE49-F238E27FC236}">
                <a16:creationId xmlns:a16="http://schemas.microsoft.com/office/drawing/2014/main" id="{991D24DE-5C06-4A79-9F9A-315202A43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75558" y="999000"/>
            <a:ext cx="9240884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248</Words>
  <Application>Microsoft Office PowerPoint</Application>
  <PresentationFormat>Grand écran</PresentationFormat>
  <Paragraphs>53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8</cp:revision>
  <dcterms:created xsi:type="dcterms:W3CDTF">2024-01-15T15:53:14Z</dcterms:created>
  <dcterms:modified xsi:type="dcterms:W3CDTF">2024-01-15T17:11:22Z</dcterms:modified>
</cp:coreProperties>
</file>