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1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5982511" y="0"/>
            <a:ext cx="6064662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Challenge mathématique 2023 – 2024</a:t>
            </a:r>
          </a:p>
          <a:p>
            <a:pPr algn="ctr"/>
            <a:r>
              <a:rPr lang="fr-FR" sz="2800" dirty="0"/>
              <a:t>Manche 2 – Niveau 3</a:t>
            </a:r>
          </a:p>
          <a:p>
            <a:pPr algn="ctr"/>
            <a:endParaRPr lang="fr-FR" sz="3200" dirty="0"/>
          </a:p>
          <a:p>
            <a:pPr algn="ctr"/>
            <a:r>
              <a:rPr lang="fr-FR" sz="3200" dirty="0"/>
              <a:t>Problème 1 jour 3</a:t>
            </a:r>
          </a:p>
          <a:p>
            <a:endParaRPr lang="fr-FR" sz="3200" dirty="0"/>
          </a:p>
          <a:p>
            <a:pPr fontAlgn="base"/>
            <a:r>
              <a:rPr lang="fr-FR" sz="2800" b="1" u="sng" dirty="0"/>
              <a:t>Puzzle</a:t>
            </a:r>
            <a:endParaRPr lang="fr-FR" sz="2800" dirty="0"/>
          </a:p>
          <a:p>
            <a:r>
              <a:rPr lang="fr-FR" sz="2800" dirty="0"/>
              <a:t>Pierre veut utiliser ce modèle de puzzle « 6x7 » pour construire un puzzle qui a trois fois plus de pièces sur la longueur et deux fois plus de pièces sur la largeur.</a:t>
            </a:r>
          </a:p>
          <a:p>
            <a:r>
              <a:rPr lang="fr-FR" sz="2800" dirty="0"/>
              <a:t>Un quart des pièces est bleu.</a:t>
            </a:r>
          </a:p>
          <a:p>
            <a:r>
              <a:rPr lang="fr-FR" sz="2800" dirty="0"/>
              <a:t>Combien de pièces bleues aura ce grand puzzle ?</a:t>
            </a:r>
            <a:endParaRPr lang="fr-FR" sz="48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CEA5C57-9551-4834-82A5-E3042BF09C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61559" y="1089000"/>
            <a:ext cx="5512159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30004" y="217144"/>
            <a:ext cx="9731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Challenge mathématique 2023 – 2024 : Manche 2 – Niveau 3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A738A7C-1DEF-4769-B376-D85B556FFB6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8" t="39309" r="13583" b="24575"/>
          <a:stretch/>
        </p:blipFill>
        <p:spPr bwMode="auto">
          <a:xfrm>
            <a:off x="734460" y="796347"/>
            <a:ext cx="10723077" cy="39693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59812225-3C44-43F9-AD12-92DF10781EE8}"/>
              </a:ext>
            </a:extLst>
          </p:cNvPr>
          <p:cNvSpPr txBox="1"/>
          <p:nvPr/>
        </p:nvSpPr>
        <p:spPr>
          <a:xfrm>
            <a:off x="319935" y="4765672"/>
            <a:ext cx="1064205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Problème 2 jour 3</a:t>
            </a:r>
          </a:p>
          <a:p>
            <a:pPr fontAlgn="base"/>
            <a:r>
              <a:rPr lang="fr-FR" sz="2400" b="1" u="sng" dirty="0"/>
              <a:t>A vélo</a:t>
            </a:r>
          </a:p>
          <a:p>
            <a:pPr fontAlgn="base"/>
            <a:r>
              <a:rPr lang="fr-FR" sz="2400" dirty="0"/>
              <a:t>Emy habite à </a:t>
            </a:r>
            <a:r>
              <a:rPr lang="fr-FR" sz="2400" dirty="0" err="1"/>
              <a:t>Bitchwiller</a:t>
            </a:r>
            <a:r>
              <a:rPr lang="fr-FR" sz="2400" dirty="0"/>
              <a:t>. Elle va travailler à Leimbach à vélo le matin, puis elle rentre à vélo chez elle le soir. En cinq jours de travail, aura-t-elle parcouru plus ou moins de 60 kilomètres ? Justifie ta réponse.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3969164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515566" y="0"/>
            <a:ext cx="11531607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2023 – 2024</a:t>
            </a:r>
          </a:p>
          <a:p>
            <a:pPr algn="ctr"/>
            <a:r>
              <a:rPr lang="fr-FR" sz="3200" dirty="0"/>
              <a:t>Manche 2 – Niveau 3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F3C03EC-64BD-4C35-8382-287F92CC7F7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8" t="39309" r="13583" b="24575"/>
          <a:stretch/>
        </p:blipFill>
        <p:spPr bwMode="auto">
          <a:xfrm>
            <a:off x="260789" y="1269000"/>
            <a:ext cx="11670421" cy="432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386296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157</Words>
  <Application>Microsoft Office PowerPoint</Application>
  <PresentationFormat>Grand écran</PresentationFormat>
  <Paragraphs>30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5</cp:revision>
  <dcterms:created xsi:type="dcterms:W3CDTF">2024-01-15T15:53:14Z</dcterms:created>
  <dcterms:modified xsi:type="dcterms:W3CDTF">2024-01-15T16:37:22Z</dcterms:modified>
</cp:coreProperties>
</file>